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oto Serif" panose="02020600060500020200" pitchFamily="18" charset="0"/>
      <p:regular r:id="rId13"/>
    </p:embeddedFont>
    <p:embeddedFont>
      <p:font typeface="Noto Serif Bold" panose="02020800060500020200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354068" y="403621"/>
            <a:ext cx="5579864" cy="47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7"/>
              </a:lnSpc>
            </a:pPr>
            <a:r>
              <a:rPr lang="en-US" sz="29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Automated Attendance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5959" y="1126034"/>
            <a:ext cx="17236082" cy="35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9C9283"/>
                </a:solidFill>
                <a:latin typeface="Noto Serif"/>
                <a:ea typeface="Noto Serif"/>
                <a:cs typeface="Noto Serif"/>
                <a:sym typeface="Noto Serif"/>
              </a:rPr>
              <a:t>Streamlining Campus Operations with Intelligent Solutions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25959" y="1652587"/>
            <a:ext cx="11420921" cy="7814221"/>
            <a:chOff x="0" y="0"/>
            <a:chExt cx="15227895" cy="1041896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5227936" cy="10418953"/>
            </a:xfrm>
            <a:custGeom>
              <a:avLst/>
              <a:gdLst/>
              <a:ahLst/>
              <a:cxnLst/>
              <a:rect l="l" t="t" r="r" b="b"/>
              <a:pathLst>
                <a:path w="15227936" h="10418953">
                  <a:moveTo>
                    <a:pt x="0" y="0"/>
                  </a:moveTo>
                  <a:lnTo>
                    <a:pt x="15227936" y="0"/>
                  </a:lnTo>
                  <a:lnTo>
                    <a:pt x="15227936" y="10418953"/>
                  </a:lnTo>
                  <a:lnTo>
                    <a:pt x="0" y="10418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" r="-2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25959" y="9597629"/>
            <a:ext cx="17236082" cy="27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24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Developed by Pratham Desai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A3A3A">
                <a:alpha val="63922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055614" y="3127773"/>
            <a:ext cx="14176622" cy="183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>
                <a:solidFill>
                  <a:srgbClr val="FDFBF7"/>
                </a:solidFill>
                <a:latin typeface="Noto Serif"/>
                <a:ea typeface="Noto Serif"/>
                <a:cs typeface="Noto Serif"/>
                <a:sym typeface="Noto Serif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28109" y="5372695"/>
            <a:ext cx="9031784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For your time and consideration.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1762" y="6420891"/>
            <a:ext cx="16303526" cy="108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Designed &amp; Developed by Pratham Desai</a:t>
            </a:r>
          </a:p>
          <a:p>
            <a:pPr algn="ctr">
              <a:lnSpc>
                <a:spcPts val="4435"/>
              </a:lnSpc>
            </a:pPr>
            <a:r>
              <a:rPr lang="en-US" sz="2750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prathamdesai625@gmail.com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DE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385566"/>
            <a:ext cx="12908161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The Challenge: Manual Attendance Bottlenecks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594646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Traditional attendance methods burden educators and administrators, leading to: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4878140"/>
            <a:ext cx="5245447" cy="3004245"/>
            <a:chOff x="0" y="0"/>
            <a:chExt cx="6993930" cy="4005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93890" cy="4005707"/>
            </a:xfrm>
            <a:custGeom>
              <a:avLst/>
              <a:gdLst/>
              <a:ahLst/>
              <a:cxnLst/>
              <a:rect l="l" t="t" r="r" b="b"/>
              <a:pathLst>
                <a:path w="6993890" h="400570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F2EDE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92238" y="4840040"/>
            <a:ext cx="5245447" cy="152400"/>
            <a:chOff x="0" y="0"/>
            <a:chExt cx="6993930" cy="203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189610" y="4452937"/>
            <a:ext cx="850552" cy="850553"/>
            <a:chOff x="0" y="0"/>
            <a:chExt cx="1134070" cy="11340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444701" y="4665612"/>
            <a:ext cx="340221" cy="425202"/>
            <a:chOff x="0" y="0"/>
            <a:chExt cx="453628" cy="566937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" r="3" b="-10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313855" y="5577334"/>
            <a:ext cx="4294585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Time-Consuming 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3855" y="6114157"/>
            <a:ext cx="460221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Significant class time lost to roll calls and record-keeping.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21202" y="4878140"/>
            <a:ext cx="5245447" cy="3004245"/>
            <a:chOff x="0" y="0"/>
            <a:chExt cx="6993930" cy="40056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93890" cy="4005707"/>
            </a:xfrm>
            <a:custGeom>
              <a:avLst/>
              <a:gdLst/>
              <a:ahLst/>
              <a:cxnLst/>
              <a:rect l="l" t="t" r="r" b="b"/>
              <a:pathLst>
                <a:path w="6993890" h="400570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F2EDE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521202" y="4840040"/>
            <a:ext cx="5245447" cy="152400"/>
            <a:chOff x="0" y="0"/>
            <a:chExt cx="6993930" cy="203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718575" y="4452937"/>
            <a:ext cx="850552" cy="850553"/>
            <a:chOff x="0" y="0"/>
            <a:chExt cx="1134070" cy="11340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973666" y="4665612"/>
            <a:ext cx="340221" cy="425202"/>
            <a:chOff x="0" y="0"/>
            <a:chExt cx="453628" cy="566937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" r="3" b="-10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842820" y="5577334"/>
            <a:ext cx="3865215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Prone to Human Error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42820" y="6114157"/>
            <a:ext cx="460221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Manual entry often results in inaccuracies and discrepancies.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050166" y="4878140"/>
            <a:ext cx="5245447" cy="3004245"/>
            <a:chOff x="0" y="0"/>
            <a:chExt cx="6993930" cy="40056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93890" cy="4005707"/>
            </a:xfrm>
            <a:custGeom>
              <a:avLst/>
              <a:gdLst/>
              <a:ahLst/>
              <a:cxnLst/>
              <a:rect l="l" t="t" r="r" b="b"/>
              <a:pathLst>
                <a:path w="6993890" h="400570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F2EDE4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50166" y="4840040"/>
            <a:ext cx="5245447" cy="152400"/>
            <a:chOff x="0" y="0"/>
            <a:chExt cx="6993930" cy="203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247540" y="4452937"/>
            <a:ext cx="850553" cy="850553"/>
            <a:chOff x="0" y="0"/>
            <a:chExt cx="1134070" cy="113407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4502631" y="4665612"/>
            <a:ext cx="340221" cy="425202"/>
            <a:chOff x="0" y="0"/>
            <a:chExt cx="453628" cy="566937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" r="3" b="-10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12371784" y="5577334"/>
            <a:ext cx="3589287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Lack of Data Insights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71784" y="6114157"/>
            <a:ext cx="4602213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Difficulty in generating meaningful attendance analytics for intervention or reporting.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CFC1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2587229"/>
            <a:ext cx="9445526" cy="143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Our Objectives: Empowering Education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256931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The Automated Attendance System aims to: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5029497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Automate attendance capture to save valuable time.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5582245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Provide comprehensive analytics for teachers and administrators.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6134993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Simplify attendance tracking and leave applications for students.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238" y="6687741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Enhance overall efficiency and transparency in academic operations.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64245" y="660052"/>
            <a:ext cx="8944421" cy="63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Key Features: Tailored for Every User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9958" y="1775966"/>
            <a:ext cx="16588085" cy="2470994"/>
            <a:chOff x="0" y="0"/>
            <a:chExt cx="22117447" cy="3294658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22079331" cy="3256534"/>
            </a:xfrm>
            <a:custGeom>
              <a:avLst/>
              <a:gdLst/>
              <a:ahLst/>
              <a:cxnLst/>
              <a:rect l="l" t="t" r="r" b="b"/>
              <a:pathLst>
                <a:path w="22079331" h="3256534">
                  <a:moveTo>
                    <a:pt x="0" y="138303"/>
                  </a:moveTo>
                  <a:cubicBezTo>
                    <a:pt x="0" y="61976"/>
                    <a:pt x="62484" y="0"/>
                    <a:pt x="139700" y="0"/>
                  </a:cubicBezTo>
                  <a:lnTo>
                    <a:pt x="21939631" y="0"/>
                  </a:lnTo>
                  <a:cubicBezTo>
                    <a:pt x="22016720" y="0"/>
                    <a:pt x="22079331" y="61976"/>
                    <a:pt x="22079331" y="138303"/>
                  </a:cubicBezTo>
                  <a:lnTo>
                    <a:pt x="22079331" y="3118231"/>
                  </a:lnTo>
                  <a:cubicBezTo>
                    <a:pt x="22079331" y="3194558"/>
                    <a:pt x="22016847" y="3256534"/>
                    <a:pt x="21939631" y="3256534"/>
                  </a:cubicBezTo>
                  <a:lnTo>
                    <a:pt x="139700" y="3256534"/>
                  </a:lnTo>
                  <a:cubicBezTo>
                    <a:pt x="62611" y="3256534"/>
                    <a:pt x="0" y="3194558"/>
                    <a:pt x="0" y="3118231"/>
                  </a:cubicBezTo>
                  <a:close/>
                </a:path>
              </a:pathLst>
            </a:custGeom>
            <a:solidFill>
              <a:srgbClr val="FAFAF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117431" cy="3294634"/>
            </a:xfrm>
            <a:custGeom>
              <a:avLst/>
              <a:gdLst/>
              <a:ahLst/>
              <a:cxnLst/>
              <a:rect l="l" t="t" r="r" b="b"/>
              <a:pathLst>
                <a:path w="22117431" h="3294634">
                  <a:moveTo>
                    <a:pt x="0" y="157353"/>
                  </a:moveTo>
                  <a:cubicBezTo>
                    <a:pt x="0" y="70231"/>
                    <a:pt x="71247" y="0"/>
                    <a:pt x="158750" y="0"/>
                  </a:cubicBezTo>
                  <a:lnTo>
                    <a:pt x="21958681" y="0"/>
                  </a:lnTo>
                  <a:lnTo>
                    <a:pt x="21958681" y="19050"/>
                  </a:lnTo>
                  <a:lnTo>
                    <a:pt x="21958681" y="0"/>
                  </a:lnTo>
                  <a:cubicBezTo>
                    <a:pt x="22046185" y="0"/>
                    <a:pt x="22117431" y="70231"/>
                    <a:pt x="22117431" y="157353"/>
                  </a:cubicBezTo>
                  <a:lnTo>
                    <a:pt x="22098381" y="157353"/>
                  </a:lnTo>
                  <a:lnTo>
                    <a:pt x="22117431" y="157353"/>
                  </a:lnTo>
                  <a:lnTo>
                    <a:pt x="22117431" y="3137281"/>
                  </a:lnTo>
                  <a:lnTo>
                    <a:pt x="22098381" y="3137281"/>
                  </a:lnTo>
                  <a:lnTo>
                    <a:pt x="22117431" y="3137281"/>
                  </a:lnTo>
                  <a:cubicBezTo>
                    <a:pt x="22117431" y="3224403"/>
                    <a:pt x="22046185" y="3294634"/>
                    <a:pt x="21958681" y="3294634"/>
                  </a:cubicBezTo>
                  <a:lnTo>
                    <a:pt x="21958681" y="3275584"/>
                  </a:lnTo>
                  <a:lnTo>
                    <a:pt x="21958681" y="3294634"/>
                  </a:lnTo>
                  <a:lnTo>
                    <a:pt x="158750" y="3294634"/>
                  </a:lnTo>
                  <a:lnTo>
                    <a:pt x="158750" y="3275584"/>
                  </a:lnTo>
                  <a:lnTo>
                    <a:pt x="158750" y="3294634"/>
                  </a:lnTo>
                  <a:cubicBezTo>
                    <a:pt x="71247" y="3294634"/>
                    <a:pt x="0" y="3224403"/>
                    <a:pt x="0" y="3137281"/>
                  </a:cubicBezTo>
                  <a:lnTo>
                    <a:pt x="0" y="157353"/>
                  </a:lnTo>
                  <a:lnTo>
                    <a:pt x="19050" y="157353"/>
                  </a:lnTo>
                  <a:lnTo>
                    <a:pt x="0" y="157353"/>
                  </a:lnTo>
                  <a:moveTo>
                    <a:pt x="38100" y="157353"/>
                  </a:moveTo>
                  <a:lnTo>
                    <a:pt x="38100" y="3137281"/>
                  </a:lnTo>
                  <a:lnTo>
                    <a:pt x="19050" y="3137281"/>
                  </a:lnTo>
                  <a:lnTo>
                    <a:pt x="38100" y="3137281"/>
                  </a:lnTo>
                  <a:cubicBezTo>
                    <a:pt x="38100" y="3202940"/>
                    <a:pt x="91948" y="3256534"/>
                    <a:pt x="158750" y="3256534"/>
                  </a:cubicBezTo>
                  <a:lnTo>
                    <a:pt x="21958681" y="3256534"/>
                  </a:lnTo>
                  <a:cubicBezTo>
                    <a:pt x="22025483" y="3256534"/>
                    <a:pt x="22079331" y="3202940"/>
                    <a:pt x="22079331" y="3137281"/>
                  </a:cubicBezTo>
                  <a:lnTo>
                    <a:pt x="22079331" y="157353"/>
                  </a:lnTo>
                  <a:cubicBezTo>
                    <a:pt x="22079331" y="91694"/>
                    <a:pt x="22025483" y="38100"/>
                    <a:pt x="21958681" y="38100"/>
                  </a:cubicBezTo>
                  <a:lnTo>
                    <a:pt x="158750" y="38100"/>
                  </a:lnTo>
                  <a:lnTo>
                    <a:pt x="158750" y="19050"/>
                  </a:lnTo>
                  <a:lnTo>
                    <a:pt x="158750" y="38100"/>
                  </a:lnTo>
                  <a:cubicBezTo>
                    <a:pt x="91948" y="38100"/>
                    <a:pt x="38100" y="91694"/>
                    <a:pt x="38100" y="157353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92820" y="1818829"/>
            <a:ext cx="987772" cy="2385269"/>
            <a:chOff x="0" y="0"/>
            <a:chExt cx="1317030" cy="3180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6990" cy="3180334"/>
            </a:xfrm>
            <a:custGeom>
              <a:avLst/>
              <a:gdLst/>
              <a:ahLst/>
              <a:cxnLst/>
              <a:rect l="l" t="t" r="r" b="b"/>
              <a:pathLst>
                <a:path w="1316990" h="3180334">
                  <a:moveTo>
                    <a:pt x="0" y="92583"/>
                  </a:moveTo>
                  <a:cubicBezTo>
                    <a:pt x="0" y="41402"/>
                    <a:pt x="41402" y="0"/>
                    <a:pt x="92583" y="0"/>
                  </a:cubicBezTo>
                  <a:lnTo>
                    <a:pt x="1224407" y="0"/>
                  </a:lnTo>
                  <a:cubicBezTo>
                    <a:pt x="1275588" y="0"/>
                    <a:pt x="1316990" y="41402"/>
                    <a:pt x="1316990" y="92583"/>
                  </a:cubicBezTo>
                  <a:lnTo>
                    <a:pt x="1316990" y="3087751"/>
                  </a:lnTo>
                  <a:cubicBezTo>
                    <a:pt x="1316990" y="3138932"/>
                    <a:pt x="1275588" y="3180334"/>
                    <a:pt x="1224407" y="3180334"/>
                  </a:cubicBezTo>
                  <a:lnTo>
                    <a:pt x="92583" y="3180334"/>
                  </a:lnTo>
                  <a:cubicBezTo>
                    <a:pt x="41402" y="3180334"/>
                    <a:pt x="0" y="3138932"/>
                    <a:pt x="0" y="3087751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96728" y="2779960"/>
            <a:ext cx="370285" cy="463004"/>
            <a:chOff x="0" y="0"/>
            <a:chExt cx="493713" cy="61733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493776" cy="617347"/>
            </a:xfrm>
            <a:custGeom>
              <a:avLst/>
              <a:gdLst/>
              <a:ahLst/>
              <a:cxnLst/>
              <a:rect l="l" t="t" r="r" b="b"/>
              <a:pathLst>
                <a:path w="493776" h="617347">
                  <a:moveTo>
                    <a:pt x="0" y="0"/>
                  </a:moveTo>
                  <a:lnTo>
                    <a:pt x="493776" y="0"/>
                  </a:lnTo>
                  <a:lnTo>
                    <a:pt x="493776" y="617347"/>
                  </a:lnTo>
                  <a:lnTo>
                    <a:pt x="0" y="617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40" r="12" b="-238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127498" y="2046685"/>
            <a:ext cx="3086844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For Students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7498" y="2523381"/>
            <a:ext cx="15267682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Real-time attendance tracking dashboard.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27498" y="3004691"/>
            <a:ext cx="15267682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Seamless leave application submission and status updates.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27498" y="3486001"/>
            <a:ext cx="15267682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Automated notifications for attendance thresholds.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49958" y="4465290"/>
            <a:ext cx="16588085" cy="2470994"/>
            <a:chOff x="0" y="0"/>
            <a:chExt cx="22117447" cy="3294658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22079331" cy="3256534"/>
            </a:xfrm>
            <a:custGeom>
              <a:avLst/>
              <a:gdLst/>
              <a:ahLst/>
              <a:cxnLst/>
              <a:rect l="l" t="t" r="r" b="b"/>
              <a:pathLst>
                <a:path w="22079331" h="3256534">
                  <a:moveTo>
                    <a:pt x="0" y="138303"/>
                  </a:moveTo>
                  <a:cubicBezTo>
                    <a:pt x="0" y="61976"/>
                    <a:pt x="62484" y="0"/>
                    <a:pt x="139700" y="0"/>
                  </a:cubicBezTo>
                  <a:lnTo>
                    <a:pt x="21939631" y="0"/>
                  </a:lnTo>
                  <a:cubicBezTo>
                    <a:pt x="22016720" y="0"/>
                    <a:pt x="22079331" y="61976"/>
                    <a:pt x="22079331" y="138303"/>
                  </a:cubicBezTo>
                  <a:lnTo>
                    <a:pt x="22079331" y="3118231"/>
                  </a:lnTo>
                  <a:cubicBezTo>
                    <a:pt x="22079331" y="3194558"/>
                    <a:pt x="22016847" y="3256534"/>
                    <a:pt x="21939631" y="3256534"/>
                  </a:cubicBezTo>
                  <a:lnTo>
                    <a:pt x="139700" y="3256534"/>
                  </a:lnTo>
                  <a:cubicBezTo>
                    <a:pt x="62611" y="3256534"/>
                    <a:pt x="0" y="3194558"/>
                    <a:pt x="0" y="3118231"/>
                  </a:cubicBezTo>
                  <a:close/>
                </a:path>
              </a:pathLst>
            </a:custGeom>
            <a:solidFill>
              <a:srgbClr val="FAFAF7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22117431" cy="3294634"/>
            </a:xfrm>
            <a:custGeom>
              <a:avLst/>
              <a:gdLst/>
              <a:ahLst/>
              <a:cxnLst/>
              <a:rect l="l" t="t" r="r" b="b"/>
              <a:pathLst>
                <a:path w="22117431" h="3294634">
                  <a:moveTo>
                    <a:pt x="0" y="157353"/>
                  </a:moveTo>
                  <a:cubicBezTo>
                    <a:pt x="0" y="70231"/>
                    <a:pt x="71247" y="0"/>
                    <a:pt x="158750" y="0"/>
                  </a:cubicBezTo>
                  <a:lnTo>
                    <a:pt x="21958681" y="0"/>
                  </a:lnTo>
                  <a:lnTo>
                    <a:pt x="21958681" y="19050"/>
                  </a:lnTo>
                  <a:lnTo>
                    <a:pt x="21958681" y="0"/>
                  </a:lnTo>
                  <a:cubicBezTo>
                    <a:pt x="22046185" y="0"/>
                    <a:pt x="22117431" y="70231"/>
                    <a:pt x="22117431" y="157353"/>
                  </a:cubicBezTo>
                  <a:lnTo>
                    <a:pt x="22098381" y="157353"/>
                  </a:lnTo>
                  <a:lnTo>
                    <a:pt x="22117431" y="157353"/>
                  </a:lnTo>
                  <a:lnTo>
                    <a:pt x="22117431" y="3137281"/>
                  </a:lnTo>
                  <a:lnTo>
                    <a:pt x="22098381" y="3137281"/>
                  </a:lnTo>
                  <a:lnTo>
                    <a:pt x="22117431" y="3137281"/>
                  </a:lnTo>
                  <a:cubicBezTo>
                    <a:pt x="22117431" y="3224403"/>
                    <a:pt x="22046185" y="3294634"/>
                    <a:pt x="21958681" y="3294634"/>
                  </a:cubicBezTo>
                  <a:lnTo>
                    <a:pt x="21958681" y="3275584"/>
                  </a:lnTo>
                  <a:lnTo>
                    <a:pt x="21958681" y="3294634"/>
                  </a:lnTo>
                  <a:lnTo>
                    <a:pt x="158750" y="3294634"/>
                  </a:lnTo>
                  <a:lnTo>
                    <a:pt x="158750" y="3275584"/>
                  </a:lnTo>
                  <a:lnTo>
                    <a:pt x="158750" y="3294634"/>
                  </a:lnTo>
                  <a:cubicBezTo>
                    <a:pt x="71247" y="3294634"/>
                    <a:pt x="0" y="3224403"/>
                    <a:pt x="0" y="3137281"/>
                  </a:cubicBezTo>
                  <a:lnTo>
                    <a:pt x="0" y="157353"/>
                  </a:lnTo>
                  <a:lnTo>
                    <a:pt x="19050" y="157353"/>
                  </a:lnTo>
                  <a:lnTo>
                    <a:pt x="0" y="157353"/>
                  </a:lnTo>
                  <a:moveTo>
                    <a:pt x="38100" y="157353"/>
                  </a:moveTo>
                  <a:lnTo>
                    <a:pt x="38100" y="3137281"/>
                  </a:lnTo>
                  <a:lnTo>
                    <a:pt x="19050" y="3137281"/>
                  </a:lnTo>
                  <a:lnTo>
                    <a:pt x="38100" y="3137281"/>
                  </a:lnTo>
                  <a:cubicBezTo>
                    <a:pt x="38100" y="3202940"/>
                    <a:pt x="91948" y="3256534"/>
                    <a:pt x="158750" y="3256534"/>
                  </a:cubicBezTo>
                  <a:lnTo>
                    <a:pt x="21958681" y="3256534"/>
                  </a:lnTo>
                  <a:cubicBezTo>
                    <a:pt x="22025483" y="3256534"/>
                    <a:pt x="22079331" y="3202940"/>
                    <a:pt x="22079331" y="3137281"/>
                  </a:cubicBezTo>
                  <a:lnTo>
                    <a:pt x="22079331" y="157353"/>
                  </a:lnTo>
                  <a:cubicBezTo>
                    <a:pt x="22079331" y="91694"/>
                    <a:pt x="22025483" y="38100"/>
                    <a:pt x="21958681" y="38100"/>
                  </a:cubicBezTo>
                  <a:lnTo>
                    <a:pt x="158750" y="38100"/>
                  </a:lnTo>
                  <a:lnTo>
                    <a:pt x="158750" y="19050"/>
                  </a:lnTo>
                  <a:lnTo>
                    <a:pt x="158750" y="38100"/>
                  </a:lnTo>
                  <a:cubicBezTo>
                    <a:pt x="91948" y="38100"/>
                    <a:pt x="38100" y="91694"/>
                    <a:pt x="38100" y="157353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92820" y="4508152"/>
            <a:ext cx="987772" cy="2385269"/>
            <a:chOff x="0" y="0"/>
            <a:chExt cx="1317030" cy="318035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16990" cy="3180334"/>
            </a:xfrm>
            <a:custGeom>
              <a:avLst/>
              <a:gdLst/>
              <a:ahLst/>
              <a:cxnLst/>
              <a:rect l="l" t="t" r="r" b="b"/>
              <a:pathLst>
                <a:path w="1316990" h="3180334">
                  <a:moveTo>
                    <a:pt x="0" y="92583"/>
                  </a:moveTo>
                  <a:cubicBezTo>
                    <a:pt x="0" y="41402"/>
                    <a:pt x="41402" y="0"/>
                    <a:pt x="92583" y="0"/>
                  </a:cubicBezTo>
                  <a:lnTo>
                    <a:pt x="1224407" y="0"/>
                  </a:lnTo>
                  <a:cubicBezTo>
                    <a:pt x="1275588" y="0"/>
                    <a:pt x="1316990" y="41402"/>
                    <a:pt x="1316990" y="92583"/>
                  </a:cubicBezTo>
                  <a:lnTo>
                    <a:pt x="1316990" y="3087751"/>
                  </a:lnTo>
                  <a:cubicBezTo>
                    <a:pt x="1316990" y="3138932"/>
                    <a:pt x="1275588" y="3180334"/>
                    <a:pt x="1224407" y="3180334"/>
                  </a:cubicBezTo>
                  <a:lnTo>
                    <a:pt x="92583" y="3180334"/>
                  </a:lnTo>
                  <a:cubicBezTo>
                    <a:pt x="41402" y="3180334"/>
                    <a:pt x="0" y="3138932"/>
                    <a:pt x="0" y="3087751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96728" y="5469285"/>
            <a:ext cx="370285" cy="463004"/>
            <a:chOff x="0" y="0"/>
            <a:chExt cx="493713" cy="61733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93776" cy="617347"/>
            </a:xfrm>
            <a:custGeom>
              <a:avLst/>
              <a:gdLst/>
              <a:ahLst/>
              <a:cxnLst/>
              <a:rect l="l" t="t" r="r" b="b"/>
              <a:pathLst>
                <a:path w="493776" h="617347">
                  <a:moveTo>
                    <a:pt x="0" y="0"/>
                  </a:moveTo>
                  <a:lnTo>
                    <a:pt x="493776" y="0"/>
                  </a:lnTo>
                  <a:lnTo>
                    <a:pt x="493776" y="617347"/>
                  </a:lnTo>
                  <a:lnTo>
                    <a:pt x="0" y="617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40" r="12" b="-238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2127498" y="4736009"/>
            <a:ext cx="3086844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For Teachers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27498" y="5212705"/>
            <a:ext cx="15267682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Intuitive heatmap visualisation of class attendance patterns.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7498" y="5694015"/>
            <a:ext cx="15267682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Comprehensive overview of class attendance records.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27498" y="6175325"/>
            <a:ext cx="15267682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Effortless attendance data export for reporting.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49958" y="7154615"/>
            <a:ext cx="16588085" cy="2470994"/>
            <a:chOff x="0" y="0"/>
            <a:chExt cx="22117447" cy="3294658"/>
          </a:xfrm>
        </p:grpSpPr>
        <p:sp>
          <p:nvSpPr>
            <p:cNvPr id="30" name="Freeform 30"/>
            <p:cNvSpPr/>
            <p:nvPr/>
          </p:nvSpPr>
          <p:spPr>
            <a:xfrm>
              <a:off x="19050" y="19050"/>
              <a:ext cx="22079331" cy="3256534"/>
            </a:xfrm>
            <a:custGeom>
              <a:avLst/>
              <a:gdLst/>
              <a:ahLst/>
              <a:cxnLst/>
              <a:rect l="l" t="t" r="r" b="b"/>
              <a:pathLst>
                <a:path w="22079331" h="3256534">
                  <a:moveTo>
                    <a:pt x="0" y="138303"/>
                  </a:moveTo>
                  <a:cubicBezTo>
                    <a:pt x="0" y="61976"/>
                    <a:pt x="62484" y="0"/>
                    <a:pt x="139700" y="0"/>
                  </a:cubicBezTo>
                  <a:lnTo>
                    <a:pt x="21939631" y="0"/>
                  </a:lnTo>
                  <a:cubicBezTo>
                    <a:pt x="22016720" y="0"/>
                    <a:pt x="22079331" y="61976"/>
                    <a:pt x="22079331" y="138303"/>
                  </a:cubicBezTo>
                  <a:lnTo>
                    <a:pt x="22079331" y="3118231"/>
                  </a:lnTo>
                  <a:cubicBezTo>
                    <a:pt x="22079331" y="3194558"/>
                    <a:pt x="22016847" y="3256534"/>
                    <a:pt x="21939631" y="3256534"/>
                  </a:cubicBezTo>
                  <a:lnTo>
                    <a:pt x="139700" y="3256534"/>
                  </a:lnTo>
                  <a:cubicBezTo>
                    <a:pt x="62611" y="3256534"/>
                    <a:pt x="0" y="3194558"/>
                    <a:pt x="0" y="3118231"/>
                  </a:cubicBezTo>
                  <a:close/>
                </a:path>
              </a:pathLst>
            </a:custGeom>
            <a:solidFill>
              <a:srgbClr val="FAFAF7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22117431" cy="3294634"/>
            </a:xfrm>
            <a:custGeom>
              <a:avLst/>
              <a:gdLst/>
              <a:ahLst/>
              <a:cxnLst/>
              <a:rect l="l" t="t" r="r" b="b"/>
              <a:pathLst>
                <a:path w="22117431" h="3294634">
                  <a:moveTo>
                    <a:pt x="0" y="157353"/>
                  </a:moveTo>
                  <a:cubicBezTo>
                    <a:pt x="0" y="70231"/>
                    <a:pt x="71247" y="0"/>
                    <a:pt x="158750" y="0"/>
                  </a:cubicBezTo>
                  <a:lnTo>
                    <a:pt x="21958681" y="0"/>
                  </a:lnTo>
                  <a:lnTo>
                    <a:pt x="21958681" y="19050"/>
                  </a:lnTo>
                  <a:lnTo>
                    <a:pt x="21958681" y="0"/>
                  </a:lnTo>
                  <a:cubicBezTo>
                    <a:pt x="22046185" y="0"/>
                    <a:pt x="22117431" y="70231"/>
                    <a:pt x="22117431" y="157353"/>
                  </a:cubicBezTo>
                  <a:lnTo>
                    <a:pt x="22098381" y="157353"/>
                  </a:lnTo>
                  <a:lnTo>
                    <a:pt x="22117431" y="157353"/>
                  </a:lnTo>
                  <a:lnTo>
                    <a:pt x="22117431" y="3137281"/>
                  </a:lnTo>
                  <a:lnTo>
                    <a:pt x="22098381" y="3137281"/>
                  </a:lnTo>
                  <a:lnTo>
                    <a:pt x="22117431" y="3137281"/>
                  </a:lnTo>
                  <a:cubicBezTo>
                    <a:pt x="22117431" y="3224403"/>
                    <a:pt x="22046185" y="3294634"/>
                    <a:pt x="21958681" y="3294634"/>
                  </a:cubicBezTo>
                  <a:lnTo>
                    <a:pt x="21958681" y="3275584"/>
                  </a:lnTo>
                  <a:lnTo>
                    <a:pt x="21958681" y="3294634"/>
                  </a:lnTo>
                  <a:lnTo>
                    <a:pt x="158750" y="3294634"/>
                  </a:lnTo>
                  <a:lnTo>
                    <a:pt x="158750" y="3275584"/>
                  </a:lnTo>
                  <a:lnTo>
                    <a:pt x="158750" y="3294634"/>
                  </a:lnTo>
                  <a:cubicBezTo>
                    <a:pt x="71247" y="3294634"/>
                    <a:pt x="0" y="3224403"/>
                    <a:pt x="0" y="3137281"/>
                  </a:cubicBezTo>
                  <a:lnTo>
                    <a:pt x="0" y="157353"/>
                  </a:lnTo>
                  <a:lnTo>
                    <a:pt x="19050" y="157353"/>
                  </a:lnTo>
                  <a:lnTo>
                    <a:pt x="0" y="157353"/>
                  </a:lnTo>
                  <a:moveTo>
                    <a:pt x="38100" y="157353"/>
                  </a:moveTo>
                  <a:lnTo>
                    <a:pt x="38100" y="3137281"/>
                  </a:lnTo>
                  <a:lnTo>
                    <a:pt x="19050" y="3137281"/>
                  </a:lnTo>
                  <a:lnTo>
                    <a:pt x="38100" y="3137281"/>
                  </a:lnTo>
                  <a:cubicBezTo>
                    <a:pt x="38100" y="3202940"/>
                    <a:pt x="91948" y="3256534"/>
                    <a:pt x="158750" y="3256534"/>
                  </a:cubicBezTo>
                  <a:lnTo>
                    <a:pt x="21958681" y="3256534"/>
                  </a:lnTo>
                  <a:cubicBezTo>
                    <a:pt x="22025483" y="3256534"/>
                    <a:pt x="22079331" y="3202940"/>
                    <a:pt x="22079331" y="3137281"/>
                  </a:cubicBezTo>
                  <a:lnTo>
                    <a:pt x="22079331" y="157353"/>
                  </a:lnTo>
                  <a:cubicBezTo>
                    <a:pt x="22079331" y="91694"/>
                    <a:pt x="22025483" y="38100"/>
                    <a:pt x="21958681" y="38100"/>
                  </a:cubicBezTo>
                  <a:lnTo>
                    <a:pt x="158750" y="38100"/>
                  </a:lnTo>
                  <a:lnTo>
                    <a:pt x="158750" y="19050"/>
                  </a:lnTo>
                  <a:lnTo>
                    <a:pt x="158750" y="38100"/>
                  </a:lnTo>
                  <a:cubicBezTo>
                    <a:pt x="91948" y="38100"/>
                    <a:pt x="38100" y="91694"/>
                    <a:pt x="38100" y="157353"/>
                  </a:cubicBez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892820" y="7197477"/>
            <a:ext cx="987772" cy="2385269"/>
            <a:chOff x="0" y="0"/>
            <a:chExt cx="1317030" cy="318035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16990" cy="3180334"/>
            </a:xfrm>
            <a:custGeom>
              <a:avLst/>
              <a:gdLst/>
              <a:ahLst/>
              <a:cxnLst/>
              <a:rect l="l" t="t" r="r" b="b"/>
              <a:pathLst>
                <a:path w="1316990" h="3180334">
                  <a:moveTo>
                    <a:pt x="0" y="92583"/>
                  </a:moveTo>
                  <a:cubicBezTo>
                    <a:pt x="0" y="41402"/>
                    <a:pt x="41402" y="0"/>
                    <a:pt x="92583" y="0"/>
                  </a:cubicBezTo>
                  <a:lnTo>
                    <a:pt x="1224407" y="0"/>
                  </a:lnTo>
                  <a:cubicBezTo>
                    <a:pt x="1275588" y="0"/>
                    <a:pt x="1316990" y="41402"/>
                    <a:pt x="1316990" y="92583"/>
                  </a:cubicBezTo>
                  <a:lnTo>
                    <a:pt x="1316990" y="3087751"/>
                  </a:lnTo>
                  <a:cubicBezTo>
                    <a:pt x="1316990" y="3138932"/>
                    <a:pt x="1275588" y="3180334"/>
                    <a:pt x="1224407" y="3180334"/>
                  </a:cubicBezTo>
                  <a:lnTo>
                    <a:pt x="92583" y="3180334"/>
                  </a:lnTo>
                  <a:cubicBezTo>
                    <a:pt x="41402" y="3180334"/>
                    <a:pt x="0" y="3138932"/>
                    <a:pt x="0" y="3087751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196728" y="8158609"/>
            <a:ext cx="370285" cy="463004"/>
            <a:chOff x="0" y="0"/>
            <a:chExt cx="493713" cy="617338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493776" cy="617347"/>
            </a:xfrm>
            <a:custGeom>
              <a:avLst/>
              <a:gdLst/>
              <a:ahLst/>
              <a:cxnLst/>
              <a:rect l="l" t="t" r="r" b="b"/>
              <a:pathLst>
                <a:path w="493776" h="617347">
                  <a:moveTo>
                    <a:pt x="0" y="0"/>
                  </a:moveTo>
                  <a:lnTo>
                    <a:pt x="493776" y="0"/>
                  </a:lnTo>
                  <a:lnTo>
                    <a:pt x="493776" y="617347"/>
                  </a:lnTo>
                  <a:lnTo>
                    <a:pt x="0" y="617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0" r="12" b="-238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127498" y="7425332"/>
            <a:ext cx="3086844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For Administrators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127498" y="7902029"/>
            <a:ext cx="15267682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Robust user management for students and teachers.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127498" y="8383340"/>
            <a:ext cx="15267682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Streamlined leave application approval workflow.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127498" y="8864650"/>
            <a:ext cx="15267682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Centralised attendance reports for institutional oversight.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DE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460153"/>
            <a:ext cx="12694890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Under the Hood: Our Robust Technology Stack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669232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Our system is built on a modern, scalable, and secure technology foundation: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92238" y="3527524"/>
            <a:ext cx="708720" cy="708720"/>
            <a:chOff x="0" y="0"/>
            <a:chExt cx="944960" cy="94496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4" b="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4581079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Frontend: React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117901"/>
            <a:ext cx="797450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Dynamic and responsive user interfaces.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321105" y="3527524"/>
            <a:ext cx="708720" cy="708720"/>
            <a:chOff x="0" y="0"/>
            <a:chExt cx="944960" cy="94496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4" b="4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9321105" y="4581079"/>
            <a:ext cx="3880396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Backend: Flask/Python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21105" y="5117901"/>
            <a:ext cx="7974658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Powerful, lightweight, and efficient server-side logic.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92238" y="6224290"/>
            <a:ext cx="708720" cy="708720"/>
            <a:chOff x="0" y="0"/>
            <a:chExt cx="944960" cy="94496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4" b="4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992238" y="727784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Database: MongoDB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2238" y="7814667"/>
            <a:ext cx="797450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Flexible, scalable NoSQL database for efficient data storage.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321105" y="6224290"/>
            <a:ext cx="708720" cy="708720"/>
            <a:chOff x="0" y="0"/>
            <a:chExt cx="944960" cy="94496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4" b="4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9321105" y="727784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Deployment: Render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21105" y="7814667"/>
            <a:ext cx="7974658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Seamless and reliable cloud hosting for continuous availability.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247065" y="3353996"/>
            <a:ext cx="12996322" cy="4571062"/>
          </a:xfrm>
          <a:custGeom>
            <a:avLst/>
            <a:gdLst/>
            <a:ahLst/>
            <a:cxnLst/>
            <a:rect l="l" t="t" r="r" b="b"/>
            <a:pathLst>
              <a:path w="12996322" h="4571062">
                <a:moveTo>
                  <a:pt x="0" y="0"/>
                </a:moveTo>
                <a:lnTo>
                  <a:pt x="12996322" y="0"/>
                </a:lnTo>
                <a:lnTo>
                  <a:pt x="12996322" y="4571062"/>
                </a:lnTo>
                <a:lnTo>
                  <a:pt x="0" y="4571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8846" y="585044"/>
            <a:ext cx="9228385" cy="56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System Architecture: A Cohesive Ecosystem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8846" y="1525935"/>
            <a:ext cx="16750307" cy="41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The diagram below illustrates how our system components interact to provide a seamless experience.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236018"/>
            <a:ext cx="7914977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User Experience: Sneak Peek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445097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Get a glimpse of the intuitive interfaces designed for each user role, prioritising ease of use and clarity.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6E44CE-4C9E-2E96-F385-03800BA82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23464"/>
            <a:ext cx="7964803" cy="50309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57BE1C-1797-BD64-FF2F-F21805866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947" y="3523464"/>
            <a:ext cx="7931781" cy="50309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B8A2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630412"/>
            <a:ext cx="9445526" cy="143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Unlocking Benefits: Why Automate?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300115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The Automated Attendance System delivers significant advantages: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4072681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Enhanced Accuracy:</a:t>
            </a: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 Eliminates manual errors, ensuring precise records.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5079057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Increased Automation:</a:t>
            </a: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 Frees up staff time for more critical tasks.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7" y="5631805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Easy Access:</a:t>
            </a: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 Information is readily available to all authorised users.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0237" y="6638181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Real-Time Updates:</a:t>
            </a: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 Provides instant insights into attendance status.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0237" y="7644556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Improved Insights:</a:t>
            </a:r>
            <a:r>
              <a:rPr lang="en-US" sz="218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 Data-driven decisions for better student support.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191941"/>
            <a:ext cx="10863262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The Road Ahead: Future Enhancements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401020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Our vision extends beyond the current capabilities, incorporating cutting-edge technologies for even greater impact.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12676" y="5388620"/>
            <a:ext cx="4829621" cy="293043"/>
            <a:chOff x="0" y="0"/>
            <a:chExt cx="6439495" cy="39072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426835" cy="378079"/>
            </a:xfrm>
            <a:custGeom>
              <a:avLst/>
              <a:gdLst/>
              <a:ahLst/>
              <a:cxnLst/>
              <a:rect l="l" t="t" r="r" b="b"/>
              <a:pathLst>
                <a:path w="6426835" h="378079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263005" y="0"/>
                  </a:lnTo>
                  <a:cubicBezTo>
                    <a:pt x="6353429" y="0"/>
                    <a:pt x="6426835" y="71120"/>
                    <a:pt x="6426835" y="158750"/>
                  </a:cubicBezTo>
                  <a:lnTo>
                    <a:pt x="6426835" y="219202"/>
                  </a:lnTo>
                  <a:cubicBezTo>
                    <a:pt x="6426835" y="306832"/>
                    <a:pt x="6353556" y="377952"/>
                    <a:pt x="6263005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439535" cy="390652"/>
            </a:xfrm>
            <a:custGeom>
              <a:avLst/>
              <a:gdLst/>
              <a:ahLst/>
              <a:cxnLst/>
              <a:rect l="l" t="t" r="r" b="b"/>
              <a:pathLst>
                <a:path w="6439535" h="390652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269355" y="0"/>
                  </a:lnTo>
                  <a:lnTo>
                    <a:pt x="6269355" y="6350"/>
                  </a:lnTo>
                  <a:lnTo>
                    <a:pt x="6269355" y="0"/>
                  </a:lnTo>
                  <a:cubicBezTo>
                    <a:pt x="6363081" y="0"/>
                    <a:pt x="6439535" y="73787"/>
                    <a:pt x="6439535" y="165100"/>
                  </a:cubicBezTo>
                  <a:lnTo>
                    <a:pt x="6433185" y="165100"/>
                  </a:lnTo>
                  <a:lnTo>
                    <a:pt x="6439535" y="165100"/>
                  </a:lnTo>
                  <a:lnTo>
                    <a:pt x="6439535" y="225552"/>
                  </a:lnTo>
                  <a:lnTo>
                    <a:pt x="6433185" y="225552"/>
                  </a:lnTo>
                  <a:lnTo>
                    <a:pt x="6439535" y="225552"/>
                  </a:lnTo>
                  <a:cubicBezTo>
                    <a:pt x="6439535" y="316992"/>
                    <a:pt x="6363208" y="390652"/>
                    <a:pt x="6269355" y="390652"/>
                  </a:cubicBezTo>
                  <a:lnTo>
                    <a:pt x="6269355" y="384302"/>
                  </a:lnTo>
                  <a:lnTo>
                    <a:pt x="6269355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454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269355" y="377952"/>
                  </a:lnTo>
                  <a:cubicBezTo>
                    <a:pt x="6356477" y="377952"/>
                    <a:pt x="6426835" y="309499"/>
                    <a:pt x="6426835" y="225552"/>
                  </a:cubicBezTo>
                  <a:lnTo>
                    <a:pt x="6426835" y="165100"/>
                  </a:lnTo>
                  <a:cubicBezTo>
                    <a:pt x="6426835" y="81153"/>
                    <a:pt x="6356477" y="12700"/>
                    <a:pt x="6269355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87475" y="5105027"/>
            <a:ext cx="860078" cy="860077"/>
            <a:chOff x="0" y="0"/>
            <a:chExt cx="1146770" cy="1146770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146810" cy="1146810"/>
            </a:xfrm>
            <a:custGeom>
              <a:avLst/>
              <a:gdLst/>
              <a:ahLst/>
              <a:cxnLst/>
              <a:rect l="l" t="t" r="r" b="b"/>
              <a:pathLst>
                <a:path w="1146810" h="1146810">
                  <a:moveTo>
                    <a:pt x="0" y="573405"/>
                  </a:moveTo>
                  <a:cubicBezTo>
                    <a:pt x="0" y="256667"/>
                    <a:pt x="256667" y="0"/>
                    <a:pt x="573405" y="0"/>
                  </a:cubicBezTo>
                  <a:cubicBezTo>
                    <a:pt x="574675" y="0"/>
                    <a:pt x="575818" y="381"/>
                    <a:pt x="576834" y="1016"/>
                  </a:cubicBezTo>
                  <a:lnTo>
                    <a:pt x="573405" y="6350"/>
                  </a:lnTo>
                  <a:lnTo>
                    <a:pt x="573405" y="0"/>
                  </a:lnTo>
                  <a:lnTo>
                    <a:pt x="573405" y="6350"/>
                  </a:lnTo>
                  <a:lnTo>
                    <a:pt x="573405" y="0"/>
                  </a:lnTo>
                  <a:cubicBezTo>
                    <a:pt x="890016" y="0"/>
                    <a:pt x="1146810" y="256667"/>
                    <a:pt x="1146810" y="573405"/>
                  </a:cubicBezTo>
                  <a:cubicBezTo>
                    <a:pt x="1146810" y="575056"/>
                    <a:pt x="1146175" y="576707"/>
                    <a:pt x="1144905" y="577850"/>
                  </a:cubicBezTo>
                  <a:lnTo>
                    <a:pt x="1140460" y="573405"/>
                  </a:lnTo>
                  <a:lnTo>
                    <a:pt x="1146810" y="573405"/>
                  </a:lnTo>
                  <a:cubicBezTo>
                    <a:pt x="1146810" y="890016"/>
                    <a:pt x="890143" y="1146810"/>
                    <a:pt x="573405" y="1146810"/>
                  </a:cubicBezTo>
                  <a:lnTo>
                    <a:pt x="573405" y="1140460"/>
                  </a:lnTo>
                  <a:lnTo>
                    <a:pt x="573405" y="1134110"/>
                  </a:lnTo>
                  <a:lnTo>
                    <a:pt x="573405" y="1140460"/>
                  </a:lnTo>
                  <a:lnTo>
                    <a:pt x="573405" y="1146810"/>
                  </a:lnTo>
                  <a:cubicBezTo>
                    <a:pt x="256667" y="1146810"/>
                    <a:pt x="0" y="890016"/>
                    <a:pt x="0" y="573405"/>
                  </a:cubicBez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6350" y="573405"/>
                  </a:lnTo>
                  <a:lnTo>
                    <a:pt x="12700" y="573405"/>
                  </a:lnTo>
                  <a:cubicBezTo>
                    <a:pt x="12700" y="883031"/>
                    <a:pt x="263779" y="1134110"/>
                    <a:pt x="573405" y="1134110"/>
                  </a:cubicBezTo>
                  <a:cubicBezTo>
                    <a:pt x="576961" y="1134110"/>
                    <a:pt x="579755" y="1136904"/>
                    <a:pt x="579755" y="1140460"/>
                  </a:cubicBezTo>
                  <a:cubicBezTo>
                    <a:pt x="579755" y="1144016"/>
                    <a:pt x="576961" y="1146810"/>
                    <a:pt x="573405" y="1146810"/>
                  </a:cubicBezTo>
                  <a:cubicBezTo>
                    <a:pt x="569849" y="1146810"/>
                    <a:pt x="567055" y="1144016"/>
                    <a:pt x="567055" y="1140460"/>
                  </a:cubicBezTo>
                  <a:cubicBezTo>
                    <a:pt x="567055" y="1136904"/>
                    <a:pt x="569849" y="1134110"/>
                    <a:pt x="573405" y="1134110"/>
                  </a:cubicBezTo>
                  <a:cubicBezTo>
                    <a:pt x="883031" y="1134110"/>
                    <a:pt x="1134110" y="883031"/>
                    <a:pt x="1134110" y="573405"/>
                  </a:cubicBezTo>
                  <a:cubicBezTo>
                    <a:pt x="1134110" y="571754"/>
                    <a:pt x="1134745" y="570103"/>
                    <a:pt x="1136015" y="568960"/>
                  </a:cubicBezTo>
                  <a:lnTo>
                    <a:pt x="1140460" y="573405"/>
                  </a:lnTo>
                  <a:lnTo>
                    <a:pt x="1134110" y="573405"/>
                  </a:lnTo>
                  <a:cubicBezTo>
                    <a:pt x="1134110" y="263779"/>
                    <a:pt x="883031" y="12700"/>
                    <a:pt x="573405" y="12700"/>
                  </a:cubicBezTo>
                  <a:cubicBezTo>
                    <a:pt x="572135" y="12700"/>
                    <a:pt x="570992" y="12319"/>
                    <a:pt x="569976" y="11684"/>
                  </a:cubicBezTo>
                  <a:lnTo>
                    <a:pt x="573405" y="6350"/>
                  </a:lnTo>
                  <a:lnTo>
                    <a:pt x="573405" y="12700"/>
                  </a:lnTo>
                  <a:cubicBezTo>
                    <a:pt x="263779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04912" y="5269334"/>
            <a:ext cx="425203" cy="531614"/>
            <a:chOff x="0" y="0"/>
            <a:chExt cx="566937" cy="708818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3" r="-235" b="-4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275755" y="623441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AI-Powered Chatbot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5755" y="6771234"/>
            <a:ext cx="467841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For instant FAQ support and attendance queries for students.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941641" y="4963269"/>
            <a:ext cx="4829621" cy="293043"/>
            <a:chOff x="0" y="0"/>
            <a:chExt cx="6439495" cy="39072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426835" cy="378079"/>
            </a:xfrm>
            <a:custGeom>
              <a:avLst/>
              <a:gdLst/>
              <a:ahLst/>
              <a:cxnLst/>
              <a:rect l="l" t="t" r="r" b="b"/>
              <a:pathLst>
                <a:path w="6426835" h="378079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263005" y="0"/>
                  </a:lnTo>
                  <a:cubicBezTo>
                    <a:pt x="6353429" y="0"/>
                    <a:pt x="6426835" y="71120"/>
                    <a:pt x="6426835" y="158750"/>
                  </a:cubicBezTo>
                  <a:lnTo>
                    <a:pt x="6426835" y="219202"/>
                  </a:lnTo>
                  <a:cubicBezTo>
                    <a:pt x="6426835" y="306832"/>
                    <a:pt x="6353556" y="377952"/>
                    <a:pt x="6263005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439535" cy="390652"/>
            </a:xfrm>
            <a:custGeom>
              <a:avLst/>
              <a:gdLst/>
              <a:ahLst/>
              <a:cxnLst/>
              <a:rect l="l" t="t" r="r" b="b"/>
              <a:pathLst>
                <a:path w="6439535" h="390652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269355" y="0"/>
                  </a:lnTo>
                  <a:lnTo>
                    <a:pt x="6269355" y="6350"/>
                  </a:lnTo>
                  <a:lnTo>
                    <a:pt x="6269355" y="0"/>
                  </a:lnTo>
                  <a:cubicBezTo>
                    <a:pt x="6363081" y="0"/>
                    <a:pt x="6439535" y="73787"/>
                    <a:pt x="6439535" y="165100"/>
                  </a:cubicBezTo>
                  <a:lnTo>
                    <a:pt x="6433185" y="165100"/>
                  </a:lnTo>
                  <a:lnTo>
                    <a:pt x="6439535" y="165100"/>
                  </a:lnTo>
                  <a:lnTo>
                    <a:pt x="6439535" y="225552"/>
                  </a:lnTo>
                  <a:lnTo>
                    <a:pt x="6433185" y="225552"/>
                  </a:lnTo>
                  <a:lnTo>
                    <a:pt x="6439535" y="225552"/>
                  </a:lnTo>
                  <a:cubicBezTo>
                    <a:pt x="6439535" y="316992"/>
                    <a:pt x="6363208" y="390652"/>
                    <a:pt x="6269355" y="390652"/>
                  </a:cubicBezTo>
                  <a:lnTo>
                    <a:pt x="6269355" y="384302"/>
                  </a:lnTo>
                  <a:lnTo>
                    <a:pt x="6269355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454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269355" y="377952"/>
                  </a:lnTo>
                  <a:cubicBezTo>
                    <a:pt x="6356477" y="377952"/>
                    <a:pt x="6426835" y="309499"/>
                    <a:pt x="6426835" y="225552"/>
                  </a:cubicBezTo>
                  <a:lnTo>
                    <a:pt x="6426835" y="165100"/>
                  </a:lnTo>
                  <a:cubicBezTo>
                    <a:pt x="6426835" y="81153"/>
                    <a:pt x="6356477" y="12700"/>
                    <a:pt x="6269355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516440" y="4679677"/>
            <a:ext cx="860077" cy="860078"/>
            <a:chOff x="0" y="0"/>
            <a:chExt cx="1146770" cy="1146770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46810" cy="1146810"/>
            </a:xfrm>
            <a:custGeom>
              <a:avLst/>
              <a:gdLst/>
              <a:ahLst/>
              <a:cxnLst/>
              <a:rect l="l" t="t" r="r" b="b"/>
              <a:pathLst>
                <a:path w="1146810" h="1146810">
                  <a:moveTo>
                    <a:pt x="0" y="573405"/>
                  </a:moveTo>
                  <a:cubicBezTo>
                    <a:pt x="0" y="256667"/>
                    <a:pt x="256667" y="0"/>
                    <a:pt x="573405" y="0"/>
                  </a:cubicBezTo>
                  <a:cubicBezTo>
                    <a:pt x="574675" y="0"/>
                    <a:pt x="575818" y="381"/>
                    <a:pt x="576834" y="1016"/>
                  </a:cubicBezTo>
                  <a:lnTo>
                    <a:pt x="573405" y="6350"/>
                  </a:lnTo>
                  <a:lnTo>
                    <a:pt x="573405" y="0"/>
                  </a:lnTo>
                  <a:lnTo>
                    <a:pt x="573405" y="6350"/>
                  </a:lnTo>
                  <a:lnTo>
                    <a:pt x="573405" y="0"/>
                  </a:lnTo>
                  <a:cubicBezTo>
                    <a:pt x="890016" y="0"/>
                    <a:pt x="1146810" y="256667"/>
                    <a:pt x="1146810" y="573405"/>
                  </a:cubicBezTo>
                  <a:cubicBezTo>
                    <a:pt x="1146810" y="575056"/>
                    <a:pt x="1146175" y="576707"/>
                    <a:pt x="1144905" y="577850"/>
                  </a:cubicBezTo>
                  <a:lnTo>
                    <a:pt x="1140460" y="573405"/>
                  </a:lnTo>
                  <a:lnTo>
                    <a:pt x="1146810" y="573405"/>
                  </a:lnTo>
                  <a:cubicBezTo>
                    <a:pt x="1146810" y="890016"/>
                    <a:pt x="890143" y="1146810"/>
                    <a:pt x="573405" y="1146810"/>
                  </a:cubicBezTo>
                  <a:lnTo>
                    <a:pt x="573405" y="1140460"/>
                  </a:lnTo>
                  <a:lnTo>
                    <a:pt x="573405" y="1134110"/>
                  </a:lnTo>
                  <a:lnTo>
                    <a:pt x="573405" y="1140460"/>
                  </a:lnTo>
                  <a:lnTo>
                    <a:pt x="573405" y="1146810"/>
                  </a:lnTo>
                  <a:cubicBezTo>
                    <a:pt x="256667" y="1146810"/>
                    <a:pt x="0" y="890016"/>
                    <a:pt x="0" y="573405"/>
                  </a:cubicBez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6350" y="573405"/>
                  </a:lnTo>
                  <a:lnTo>
                    <a:pt x="12700" y="573405"/>
                  </a:lnTo>
                  <a:cubicBezTo>
                    <a:pt x="12700" y="883031"/>
                    <a:pt x="263779" y="1134110"/>
                    <a:pt x="573405" y="1134110"/>
                  </a:cubicBezTo>
                  <a:cubicBezTo>
                    <a:pt x="576961" y="1134110"/>
                    <a:pt x="579755" y="1136904"/>
                    <a:pt x="579755" y="1140460"/>
                  </a:cubicBezTo>
                  <a:cubicBezTo>
                    <a:pt x="579755" y="1144016"/>
                    <a:pt x="576961" y="1146810"/>
                    <a:pt x="573405" y="1146810"/>
                  </a:cubicBezTo>
                  <a:cubicBezTo>
                    <a:pt x="569849" y="1146810"/>
                    <a:pt x="567055" y="1144016"/>
                    <a:pt x="567055" y="1140460"/>
                  </a:cubicBezTo>
                  <a:cubicBezTo>
                    <a:pt x="567055" y="1136904"/>
                    <a:pt x="569849" y="1134110"/>
                    <a:pt x="573405" y="1134110"/>
                  </a:cubicBezTo>
                  <a:cubicBezTo>
                    <a:pt x="883031" y="1134110"/>
                    <a:pt x="1134110" y="883031"/>
                    <a:pt x="1134110" y="573405"/>
                  </a:cubicBezTo>
                  <a:cubicBezTo>
                    <a:pt x="1134110" y="571754"/>
                    <a:pt x="1134745" y="570103"/>
                    <a:pt x="1136015" y="568960"/>
                  </a:cubicBezTo>
                  <a:lnTo>
                    <a:pt x="1140460" y="573405"/>
                  </a:lnTo>
                  <a:lnTo>
                    <a:pt x="1134110" y="573405"/>
                  </a:lnTo>
                  <a:cubicBezTo>
                    <a:pt x="1134110" y="263779"/>
                    <a:pt x="883031" y="12700"/>
                    <a:pt x="573405" y="12700"/>
                  </a:cubicBezTo>
                  <a:cubicBezTo>
                    <a:pt x="572135" y="12700"/>
                    <a:pt x="570992" y="12319"/>
                    <a:pt x="569976" y="11684"/>
                  </a:cubicBezTo>
                  <a:lnTo>
                    <a:pt x="573405" y="6350"/>
                  </a:lnTo>
                  <a:lnTo>
                    <a:pt x="573405" y="12700"/>
                  </a:lnTo>
                  <a:cubicBezTo>
                    <a:pt x="263779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6733877" y="4843984"/>
            <a:ext cx="425203" cy="531614"/>
            <a:chOff x="0" y="0"/>
            <a:chExt cx="566937" cy="708818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804720" y="5809060"/>
            <a:ext cx="3565923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AI-Based Attendance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04720" y="6345883"/>
            <a:ext cx="467841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Integrating facial recognition for touchless and highly accurate attendance capture.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470606" y="4538067"/>
            <a:ext cx="4829621" cy="293042"/>
            <a:chOff x="0" y="0"/>
            <a:chExt cx="6439495" cy="39072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6426835" cy="378079"/>
            </a:xfrm>
            <a:custGeom>
              <a:avLst/>
              <a:gdLst/>
              <a:ahLst/>
              <a:cxnLst/>
              <a:rect l="l" t="t" r="r" b="b"/>
              <a:pathLst>
                <a:path w="6426835" h="378079">
                  <a:moveTo>
                    <a:pt x="0" y="158750"/>
                  </a:moveTo>
                  <a:cubicBezTo>
                    <a:pt x="0" y="71120"/>
                    <a:pt x="73279" y="0"/>
                    <a:pt x="163830" y="0"/>
                  </a:cubicBezTo>
                  <a:lnTo>
                    <a:pt x="6263005" y="0"/>
                  </a:lnTo>
                  <a:cubicBezTo>
                    <a:pt x="6353429" y="0"/>
                    <a:pt x="6426835" y="71120"/>
                    <a:pt x="6426835" y="158750"/>
                  </a:cubicBezTo>
                  <a:lnTo>
                    <a:pt x="6426835" y="219202"/>
                  </a:lnTo>
                  <a:cubicBezTo>
                    <a:pt x="6426835" y="306832"/>
                    <a:pt x="6353556" y="377952"/>
                    <a:pt x="6263005" y="377952"/>
                  </a:cubicBezTo>
                  <a:lnTo>
                    <a:pt x="163830" y="377952"/>
                  </a:lnTo>
                  <a:cubicBezTo>
                    <a:pt x="73279" y="378079"/>
                    <a:pt x="0" y="306959"/>
                    <a:pt x="0" y="219202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6439535" cy="390652"/>
            </a:xfrm>
            <a:custGeom>
              <a:avLst/>
              <a:gdLst/>
              <a:ahLst/>
              <a:cxnLst/>
              <a:rect l="l" t="t" r="r" b="b"/>
              <a:pathLst>
                <a:path w="6439535" h="390652">
                  <a:moveTo>
                    <a:pt x="0" y="165100"/>
                  </a:moveTo>
                  <a:cubicBezTo>
                    <a:pt x="0" y="73787"/>
                    <a:pt x="76327" y="0"/>
                    <a:pt x="170180" y="0"/>
                  </a:cubicBezTo>
                  <a:lnTo>
                    <a:pt x="6269355" y="0"/>
                  </a:lnTo>
                  <a:lnTo>
                    <a:pt x="6269355" y="6350"/>
                  </a:lnTo>
                  <a:lnTo>
                    <a:pt x="6269355" y="0"/>
                  </a:lnTo>
                  <a:cubicBezTo>
                    <a:pt x="6363081" y="0"/>
                    <a:pt x="6439535" y="73787"/>
                    <a:pt x="6439535" y="165100"/>
                  </a:cubicBezTo>
                  <a:lnTo>
                    <a:pt x="6433185" y="165100"/>
                  </a:lnTo>
                  <a:lnTo>
                    <a:pt x="6439535" y="165100"/>
                  </a:lnTo>
                  <a:lnTo>
                    <a:pt x="6439535" y="225552"/>
                  </a:lnTo>
                  <a:lnTo>
                    <a:pt x="6433185" y="225552"/>
                  </a:lnTo>
                  <a:lnTo>
                    <a:pt x="6439535" y="225552"/>
                  </a:lnTo>
                  <a:cubicBezTo>
                    <a:pt x="6439535" y="316992"/>
                    <a:pt x="6363208" y="390652"/>
                    <a:pt x="6269355" y="390652"/>
                  </a:cubicBezTo>
                  <a:lnTo>
                    <a:pt x="6269355" y="384302"/>
                  </a:lnTo>
                  <a:lnTo>
                    <a:pt x="6269355" y="390652"/>
                  </a:lnTo>
                  <a:lnTo>
                    <a:pt x="170180" y="390652"/>
                  </a:lnTo>
                  <a:lnTo>
                    <a:pt x="170180" y="384302"/>
                  </a:lnTo>
                  <a:lnTo>
                    <a:pt x="170180" y="390652"/>
                  </a:lnTo>
                  <a:cubicBezTo>
                    <a:pt x="76454" y="390652"/>
                    <a:pt x="0" y="316865"/>
                    <a:pt x="0" y="2255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25552"/>
                  </a:lnTo>
                  <a:lnTo>
                    <a:pt x="6350" y="225552"/>
                  </a:lnTo>
                  <a:lnTo>
                    <a:pt x="12700" y="225552"/>
                  </a:lnTo>
                  <a:cubicBezTo>
                    <a:pt x="12700" y="309499"/>
                    <a:pt x="83058" y="377952"/>
                    <a:pt x="170180" y="377952"/>
                  </a:cubicBezTo>
                  <a:lnTo>
                    <a:pt x="6269355" y="377952"/>
                  </a:lnTo>
                  <a:cubicBezTo>
                    <a:pt x="6356477" y="377952"/>
                    <a:pt x="6426835" y="309499"/>
                    <a:pt x="6426835" y="225552"/>
                  </a:cubicBezTo>
                  <a:lnTo>
                    <a:pt x="6426835" y="165100"/>
                  </a:lnTo>
                  <a:cubicBezTo>
                    <a:pt x="6426835" y="81153"/>
                    <a:pt x="6356477" y="12700"/>
                    <a:pt x="6269355" y="12700"/>
                  </a:cubicBezTo>
                  <a:lnTo>
                    <a:pt x="170180" y="12700"/>
                  </a:lnTo>
                  <a:lnTo>
                    <a:pt x="170180" y="6350"/>
                  </a:lnTo>
                  <a:lnTo>
                    <a:pt x="170180" y="12700"/>
                  </a:lnTo>
                  <a:cubicBezTo>
                    <a:pt x="83058" y="12700"/>
                    <a:pt x="12700" y="81153"/>
                    <a:pt x="12700" y="165100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45404" y="4254475"/>
            <a:ext cx="860078" cy="860077"/>
            <a:chOff x="0" y="0"/>
            <a:chExt cx="1146770" cy="1146770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6DED2">
                <a:alpha val="24706"/>
              </a:srgbClr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146810" cy="1146810"/>
            </a:xfrm>
            <a:custGeom>
              <a:avLst/>
              <a:gdLst/>
              <a:ahLst/>
              <a:cxnLst/>
              <a:rect l="l" t="t" r="r" b="b"/>
              <a:pathLst>
                <a:path w="1146810" h="1146810">
                  <a:moveTo>
                    <a:pt x="0" y="573405"/>
                  </a:moveTo>
                  <a:cubicBezTo>
                    <a:pt x="0" y="256667"/>
                    <a:pt x="256667" y="0"/>
                    <a:pt x="573405" y="0"/>
                  </a:cubicBezTo>
                  <a:cubicBezTo>
                    <a:pt x="574675" y="0"/>
                    <a:pt x="575818" y="381"/>
                    <a:pt x="576834" y="1016"/>
                  </a:cubicBezTo>
                  <a:lnTo>
                    <a:pt x="573405" y="6350"/>
                  </a:lnTo>
                  <a:lnTo>
                    <a:pt x="573405" y="0"/>
                  </a:lnTo>
                  <a:lnTo>
                    <a:pt x="573405" y="6350"/>
                  </a:lnTo>
                  <a:lnTo>
                    <a:pt x="573405" y="0"/>
                  </a:lnTo>
                  <a:cubicBezTo>
                    <a:pt x="890016" y="0"/>
                    <a:pt x="1146810" y="256667"/>
                    <a:pt x="1146810" y="573405"/>
                  </a:cubicBezTo>
                  <a:cubicBezTo>
                    <a:pt x="1146810" y="575056"/>
                    <a:pt x="1146175" y="576707"/>
                    <a:pt x="1144905" y="577850"/>
                  </a:cubicBezTo>
                  <a:lnTo>
                    <a:pt x="1140460" y="573405"/>
                  </a:lnTo>
                  <a:lnTo>
                    <a:pt x="1146810" y="573405"/>
                  </a:lnTo>
                  <a:cubicBezTo>
                    <a:pt x="1146810" y="890016"/>
                    <a:pt x="890143" y="1146810"/>
                    <a:pt x="573405" y="1146810"/>
                  </a:cubicBezTo>
                  <a:lnTo>
                    <a:pt x="573405" y="1140460"/>
                  </a:lnTo>
                  <a:lnTo>
                    <a:pt x="573405" y="1134110"/>
                  </a:lnTo>
                  <a:lnTo>
                    <a:pt x="573405" y="1140460"/>
                  </a:lnTo>
                  <a:lnTo>
                    <a:pt x="573405" y="1146810"/>
                  </a:lnTo>
                  <a:cubicBezTo>
                    <a:pt x="256667" y="1146810"/>
                    <a:pt x="0" y="890016"/>
                    <a:pt x="0" y="573405"/>
                  </a:cubicBezTo>
                  <a:lnTo>
                    <a:pt x="6350" y="573405"/>
                  </a:lnTo>
                  <a:lnTo>
                    <a:pt x="0" y="573405"/>
                  </a:lnTo>
                  <a:moveTo>
                    <a:pt x="12700" y="573405"/>
                  </a:moveTo>
                  <a:lnTo>
                    <a:pt x="6350" y="573405"/>
                  </a:lnTo>
                  <a:lnTo>
                    <a:pt x="12700" y="573405"/>
                  </a:lnTo>
                  <a:cubicBezTo>
                    <a:pt x="12700" y="883031"/>
                    <a:pt x="263779" y="1134110"/>
                    <a:pt x="573405" y="1134110"/>
                  </a:cubicBezTo>
                  <a:cubicBezTo>
                    <a:pt x="576961" y="1134110"/>
                    <a:pt x="579755" y="1136904"/>
                    <a:pt x="579755" y="1140460"/>
                  </a:cubicBezTo>
                  <a:cubicBezTo>
                    <a:pt x="579755" y="1144016"/>
                    <a:pt x="576961" y="1146810"/>
                    <a:pt x="573405" y="1146810"/>
                  </a:cubicBezTo>
                  <a:cubicBezTo>
                    <a:pt x="569849" y="1146810"/>
                    <a:pt x="567055" y="1144016"/>
                    <a:pt x="567055" y="1140460"/>
                  </a:cubicBezTo>
                  <a:cubicBezTo>
                    <a:pt x="567055" y="1136904"/>
                    <a:pt x="569849" y="1134110"/>
                    <a:pt x="573405" y="1134110"/>
                  </a:cubicBezTo>
                  <a:cubicBezTo>
                    <a:pt x="883031" y="1134110"/>
                    <a:pt x="1134110" y="883031"/>
                    <a:pt x="1134110" y="573405"/>
                  </a:cubicBezTo>
                  <a:cubicBezTo>
                    <a:pt x="1134110" y="571754"/>
                    <a:pt x="1134745" y="570103"/>
                    <a:pt x="1136015" y="568960"/>
                  </a:cubicBezTo>
                  <a:lnTo>
                    <a:pt x="1140460" y="573405"/>
                  </a:lnTo>
                  <a:lnTo>
                    <a:pt x="1134110" y="573405"/>
                  </a:lnTo>
                  <a:cubicBezTo>
                    <a:pt x="1134110" y="263779"/>
                    <a:pt x="883031" y="12700"/>
                    <a:pt x="573405" y="12700"/>
                  </a:cubicBezTo>
                  <a:cubicBezTo>
                    <a:pt x="572135" y="12700"/>
                    <a:pt x="570992" y="12319"/>
                    <a:pt x="569976" y="11684"/>
                  </a:cubicBezTo>
                  <a:lnTo>
                    <a:pt x="573405" y="6350"/>
                  </a:lnTo>
                  <a:lnTo>
                    <a:pt x="573405" y="12700"/>
                  </a:lnTo>
                  <a:cubicBezTo>
                    <a:pt x="263779" y="12700"/>
                    <a:pt x="12700" y="263779"/>
                    <a:pt x="12700" y="573405"/>
                  </a:cubicBezTo>
                  <a:close/>
                </a:path>
              </a:pathLst>
            </a:custGeom>
            <a:solidFill>
              <a:srgbClr val="CCC4B8"/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2262842" y="4418781"/>
            <a:ext cx="425203" cy="531614"/>
            <a:chOff x="0" y="0"/>
            <a:chExt cx="566937" cy="708818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r="-235" b="-4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12333685" y="5383857"/>
            <a:ext cx="3998416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Mobile App Integration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33685" y="5920680"/>
            <a:ext cx="4678413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Dedicated mobile applications for both students and faculty for on-the-go access.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488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Noto Serif</vt:lpstr>
      <vt:lpstr>Calibri</vt:lpstr>
      <vt:lpstr>Noto Serif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Automated-Attendance-System.pptx</dc:title>
  <cp:lastModifiedBy>PRATHAM DESAI</cp:lastModifiedBy>
  <cp:revision>2</cp:revision>
  <dcterms:created xsi:type="dcterms:W3CDTF">2006-08-16T00:00:00Z</dcterms:created>
  <dcterms:modified xsi:type="dcterms:W3CDTF">2025-08-20T05:22:02Z</dcterms:modified>
  <dc:identifier>DAGwXNlbJ7Q</dc:identifier>
</cp:coreProperties>
</file>